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57" r:id="rId5"/>
    <p:sldId id="258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8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F627-E181-46CE-BD9E-EDDC81BBD887}" type="datetimeFigureOut">
              <a:rPr lang="en-GB" smtClean="0"/>
              <a:t>06/05/2017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B536F-E050-4FA1-98C4-8425B7877D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887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F627-E181-46CE-BD9E-EDDC81BBD887}" type="datetimeFigureOut">
              <a:rPr lang="en-GB" smtClean="0"/>
              <a:t>06/05/2017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B536F-E050-4FA1-98C4-8425B7877D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6170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F627-E181-46CE-BD9E-EDDC81BBD887}" type="datetimeFigureOut">
              <a:rPr lang="en-GB" smtClean="0"/>
              <a:t>06/05/2017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B536F-E050-4FA1-98C4-8425B7877D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5240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F627-E181-46CE-BD9E-EDDC81BBD887}" type="datetimeFigureOut">
              <a:rPr lang="en-GB" smtClean="0"/>
              <a:t>06/05/2017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B536F-E050-4FA1-98C4-8425B7877D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5642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F627-E181-46CE-BD9E-EDDC81BBD887}" type="datetimeFigureOut">
              <a:rPr lang="en-GB" smtClean="0"/>
              <a:t>06/05/2017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B536F-E050-4FA1-98C4-8425B7877D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938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F627-E181-46CE-BD9E-EDDC81BBD887}" type="datetimeFigureOut">
              <a:rPr lang="en-GB" smtClean="0"/>
              <a:t>06/05/2017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B536F-E050-4FA1-98C4-8425B7877D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5197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F627-E181-46CE-BD9E-EDDC81BBD887}" type="datetimeFigureOut">
              <a:rPr lang="en-GB" smtClean="0"/>
              <a:t>06/05/2017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B536F-E050-4FA1-98C4-8425B7877D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9476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F627-E181-46CE-BD9E-EDDC81BBD887}" type="datetimeFigureOut">
              <a:rPr lang="en-GB" smtClean="0"/>
              <a:t>06/05/2017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B536F-E050-4FA1-98C4-8425B7877D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5748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F627-E181-46CE-BD9E-EDDC81BBD887}" type="datetimeFigureOut">
              <a:rPr lang="en-GB" smtClean="0"/>
              <a:t>06/05/2017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B536F-E050-4FA1-98C4-8425B7877D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9978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F627-E181-46CE-BD9E-EDDC81BBD887}" type="datetimeFigureOut">
              <a:rPr lang="en-GB" smtClean="0"/>
              <a:t>06/05/2017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B536F-E050-4FA1-98C4-8425B7877D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9430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F627-E181-46CE-BD9E-EDDC81BBD887}" type="datetimeFigureOut">
              <a:rPr lang="en-GB" smtClean="0"/>
              <a:t>06/05/2017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B536F-E050-4FA1-98C4-8425B7877D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9802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EDF627-E181-46CE-BD9E-EDDC81BBD887}" type="datetimeFigureOut">
              <a:rPr lang="en-GB" smtClean="0"/>
              <a:t>06/05/2017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9B536F-E050-4FA1-98C4-8425B7877D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355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04327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GB" sz="8900" b="1" dirty="0"/>
              <a:t>Roald Dahl</a:t>
            </a:r>
            <a:br>
              <a:rPr lang="en-GB" dirty="0"/>
            </a:br>
            <a:br>
              <a:rPr lang="en-GB" dirty="0"/>
            </a:br>
            <a:r>
              <a:rPr lang="en-GB" sz="4000" dirty="0"/>
              <a:t>por</a:t>
            </a:r>
            <a:br>
              <a:rPr lang="en-GB" sz="4000" dirty="0"/>
            </a:br>
            <a:r>
              <a:rPr lang="en-GB" sz="4000" dirty="0"/>
              <a:t>Marta Cadman</a:t>
            </a:r>
          </a:p>
        </p:txBody>
      </p:sp>
    </p:spTree>
    <p:extLst>
      <p:ext uri="{BB962C8B-B14F-4D97-AF65-F5344CB8AC3E}">
        <p14:creationId xmlns:p14="http://schemas.microsoft.com/office/powerpoint/2010/main" val="32198747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076" y="27053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s-ES_tradnl" dirty="0"/>
              <a:t>Nació</a:t>
            </a:r>
            <a:r>
              <a:rPr lang="en-GB" dirty="0"/>
              <a:t> </a:t>
            </a:r>
            <a:r>
              <a:rPr lang="es-ES_tradnl" dirty="0"/>
              <a:t>en </a:t>
            </a:r>
            <a:r>
              <a:rPr lang="es-ES_tradnl" dirty="0" err="1"/>
              <a:t>Llandaff</a:t>
            </a:r>
            <a:r>
              <a:rPr lang="es-ES_tradnl" dirty="0"/>
              <a:t>, Gales, el 13 Septiembre de 1916. Fue espía, piloto e inventor además de escritor de cuentos</a:t>
            </a:r>
            <a:r>
              <a:rPr lang="en-GB" dirty="0"/>
              <a:t>.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60295" y="2188232"/>
            <a:ext cx="6471410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902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_tradnl" dirty="0"/>
              <a:t>Esta soy yo con mi hermano en la puerta de la casa de Roald Dahl</a:t>
            </a:r>
            <a:r>
              <a:rPr lang="en-GB" dirty="0"/>
              <a:t>.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86378" y="2777568"/>
            <a:ext cx="4748598" cy="3047804"/>
          </a:xfrm>
        </p:spPr>
      </p:pic>
    </p:spTree>
    <p:extLst>
      <p:ext uri="{BB962C8B-B14F-4D97-AF65-F5344CB8AC3E}">
        <p14:creationId xmlns:p14="http://schemas.microsoft.com/office/powerpoint/2010/main" val="31589419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Esta soy yo disfrazada de Matilda con mi abuela.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50027" y="2576900"/>
            <a:ext cx="4917310" cy="3421118"/>
          </a:xfrm>
        </p:spPr>
      </p:pic>
    </p:spTree>
    <p:extLst>
      <p:ext uri="{BB962C8B-B14F-4D97-AF65-F5344CB8AC3E}">
        <p14:creationId xmlns:p14="http://schemas.microsoft.com/office/powerpoint/2010/main" val="678189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Esta soy yo disfrazada de Willy </a:t>
            </a:r>
            <a:r>
              <a:rPr lang="es-ES_tradnl" dirty="0" err="1"/>
              <a:t>Wonka</a:t>
            </a:r>
            <a:r>
              <a:rPr lang="en-GB" dirty="0"/>
              <a:t>.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00911" y="2559367"/>
            <a:ext cx="5360274" cy="3236993"/>
          </a:xfrm>
        </p:spPr>
      </p:pic>
    </p:spTree>
    <p:extLst>
      <p:ext uri="{BB962C8B-B14F-4D97-AF65-F5344CB8AC3E}">
        <p14:creationId xmlns:p14="http://schemas.microsoft.com/office/powerpoint/2010/main" val="27344075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Al final mi abuela me regalo el libro “Revolting Rhymes” de Roald Dahl.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511923" y="2506662"/>
            <a:ext cx="7735712" cy="4351338"/>
          </a:xfrm>
        </p:spPr>
      </p:pic>
    </p:spTree>
    <p:extLst>
      <p:ext uri="{BB962C8B-B14F-4D97-AF65-F5344CB8AC3E}">
        <p14:creationId xmlns:p14="http://schemas.microsoft.com/office/powerpoint/2010/main" val="1460490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_tradnl" dirty="0"/>
              <a:t>Estos son todos los libros que mi hermano y yo tenemos en inglés y español de Roald Dahl.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28144" y="2377418"/>
            <a:ext cx="773571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778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95</Words>
  <Application>Microsoft Office PowerPoint</Application>
  <PresentationFormat>Widescreen</PresentationFormat>
  <Paragraphs>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Roald Dahl  por Marta Cadman</vt:lpstr>
      <vt:lpstr>Nació en Llandaff, Gales, el 13 Septiembre de 1916. Fue espía, piloto e inventor además de escritor de cuentos.</vt:lpstr>
      <vt:lpstr>Esta soy yo con mi hermano en la puerta de la casa de Roald Dahl.</vt:lpstr>
      <vt:lpstr>Esta soy yo disfrazada de Matilda con mi abuela.</vt:lpstr>
      <vt:lpstr>Esta soy yo disfrazada de Willy Wonka.</vt:lpstr>
      <vt:lpstr>Al final mi abuela me regalo el libro “Revolting Rhymes” de Roald Dahl.</vt:lpstr>
      <vt:lpstr>Estos son todos los libros que mi hermano y yo tenemos en inglés y español de Roald Dahl.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Roald Dahl</dc:title>
  <dc:creator>James Cadman</dc:creator>
  <cp:lastModifiedBy>James Cadman</cp:lastModifiedBy>
  <cp:revision>18</cp:revision>
  <dcterms:created xsi:type="dcterms:W3CDTF">2017-05-05T17:23:15Z</dcterms:created>
  <dcterms:modified xsi:type="dcterms:W3CDTF">2017-05-06T14:26:47Z</dcterms:modified>
</cp:coreProperties>
</file>